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F89C4-DEF9-490F-8980-A0610629F1A2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97022-F812-4FF6-826B-41C9FA5DF84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058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F89C4-DEF9-490F-8980-A0610629F1A2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97022-F812-4FF6-826B-41C9FA5DF84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133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F89C4-DEF9-490F-8980-A0610629F1A2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97022-F812-4FF6-826B-41C9FA5DF84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76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F89C4-DEF9-490F-8980-A0610629F1A2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97022-F812-4FF6-826B-41C9FA5DF84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77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F89C4-DEF9-490F-8980-A0610629F1A2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97022-F812-4FF6-826B-41C9FA5DF84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22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F89C4-DEF9-490F-8980-A0610629F1A2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97022-F812-4FF6-826B-41C9FA5DF84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29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F89C4-DEF9-490F-8980-A0610629F1A2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97022-F812-4FF6-826B-41C9FA5DF84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6464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F89C4-DEF9-490F-8980-A0610629F1A2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97022-F812-4FF6-826B-41C9FA5DF84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32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F89C4-DEF9-490F-8980-A0610629F1A2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97022-F812-4FF6-826B-41C9FA5DF84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80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buClr>
                <a:schemeClr val="accent1">
                  <a:lumMod val="75000"/>
                </a:schemeClr>
              </a:buClr>
              <a:defRPr/>
            </a:lvl1pPr>
            <a:lvl2pPr>
              <a:buClr>
                <a:schemeClr val="accent1">
                  <a:lumMod val="75000"/>
                </a:schemeClr>
              </a:buClr>
              <a:defRPr/>
            </a:lvl2pPr>
            <a:lvl3pPr>
              <a:buClr>
                <a:schemeClr val="accent1">
                  <a:lumMod val="75000"/>
                </a:schemeClr>
              </a:buClr>
              <a:defRPr/>
            </a:lvl3pPr>
            <a:lvl4pPr>
              <a:buClr>
                <a:schemeClr val="accent1">
                  <a:lumMod val="75000"/>
                </a:schemeClr>
              </a:buClr>
              <a:defRPr/>
            </a:lvl4pPr>
            <a:lvl5pPr>
              <a:buClr>
                <a:schemeClr val="accent1">
                  <a:lumMod val="75000"/>
                </a:schemeClr>
              </a:buCl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F89C4-DEF9-490F-8980-A0610629F1A2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3F097022-F812-4FF6-826B-41C9FA5DF84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94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F89C4-DEF9-490F-8980-A0610629F1A2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97022-F812-4FF6-826B-41C9FA5DF84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43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F89C4-DEF9-490F-8980-A0610629F1A2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97022-F812-4FF6-826B-41C9FA5DF84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98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F89C4-DEF9-490F-8980-A0610629F1A2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97022-F812-4FF6-826B-41C9FA5DF84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095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F89C4-DEF9-490F-8980-A0610629F1A2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97022-F812-4FF6-826B-41C9FA5DF84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296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F89C4-DEF9-490F-8980-A0610629F1A2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97022-F812-4FF6-826B-41C9FA5DF84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77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F89C4-DEF9-490F-8980-A0610629F1A2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97022-F812-4FF6-826B-41C9FA5DF84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844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F89C4-DEF9-490F-8980-A0610629F1A2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97022-F812-4FF6-826B-41C9FA5DF84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663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DCF89C4-DEF9-490F-8980-A0610629F1A2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F097022-F812-4FF6-826B-41C9FA5DF84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0170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gois.me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28400" y="307047"/>
            <a:ext cx="8574622" cy="2616199"/>
          </a:xfrm>
        </p:spPr>
        <p:txBody>
          <a:bodyPr>
            <a:normAutofit fontScale="90000"/>
          </a:bodyPr>
          <a:lstStyle/>
          <a:p>
            <a:r>
              <a:rPr lang="nl-NL" dirty="0"/>
              <a:t>Eindpresentatie Project 5-6 </a:t>
            </a:r>
            <a:br>
              <a:rPr lang="nl-NL" dirty="0"/>
            </a:br>
            <a:r>
              <a:rPr lang="nl-NL" dirty="0" err="1"/>
              <a:t>Exotic</a:t>
            </a:r>
            <a:r>
              <a:rPr lang="nl-NL" dirty="0"/>
              <a:t> </a:t>
            </a:r>
            <a:r>
              <a:rPr lang="nl-NL" dirty="0" err="1"/>
              <a:t>Animal</a:t>
            </a:r>
            <a:r>
              <a:rPr lang="nl-NL" dirty="0"/>
              <a:t> Trade </a:t>
            </a:r>
            <a:endParaRPr lang="en-GB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8360229" y="3193834"/>
            <a:ext cx="3142793" cy="234855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nl-NL" dirty="0"/>
              <a:t>Developers:</a:t>
            </a:r>
          </a:p>
          <a:p>
            <a:pPr algn="l"/>
            <a:r>
              <a:rPr lang="nl-NL" dirty="0"/>
              <a:t>- Paul de Keijzer</a:t>
            </a:r>
          </a:p>
          <a:p>
            <a:pPr algn="l"/>
            <a:r>
              <a:rPr lang="nl-NL" dirty="0"/>
              <a:t>- Thom Overhand</a:t>
            </a:r>
          </a:p>
          <a:p>
            <a:pPr algn="l"/>
            <a:r>
              <a:rPr lang="nl-NL" dirty="0"/>
              <a:t>- Marcel </a:t>
            </a:r>
            <a:r>
              <a:rPr lang="nl-NL" dirty="0" err="1"/>
              <a:t>Bostelaar</a:t>
            </a:r>
            <a:endParaRPr lang="nl-NL" dirty="0"/>
          </a:p>
          <a:p>
            <a:pPr algn="l"/>
            <a:r>
              <a:rPr lang="nl-NL" dirty="0"/>
              <a:t>- Stef Gelderblom </a:t>
            </a:r>
          </a:p>
          <a:p>
            <a:pPr algn="l"/>
            <a:r>
              <a:rPr lang="nl-NL" dirty="0"/>
              <a:t>- Timo van Werkhoven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64576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Aanpassingen en toevoegingen </a:t>
            </a:r>
            <a:br>
              <a:rPr lang="nl-NL" dirty="0"/>
            </a:br>
            <a:r>
              <a:rPr lang="nl-NL" dirty="0"/>
              <a:t>sinds laatste presentatie.</a:t>
            </a:r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84310" y="2438399"/>
            <a:ext cx="10018713" cy="3533194"/>
          </a:xfrm>
        </p:spPr>
        <p:txBody>
          <a:bodyPr>
            <a:normAutofit fontScale="92500" lnSpcReduction="10000"/>
          </a:bodyPr>
          <a:lstStyle/>
          <a:p>
            <a:r>
              <a:rPr lang="nl-NL" dirty="0" err="1"/>
              <a:t>Adminpagina</a:t>
            </a:r>
            <a:endParaRPr lang="nl-NL" dirty="0"/>
          </a:p>
          <a:p>
            <a:r>
              <a:rPr lang="nl-NL" dirty="0"/>
              <a:t>Omzet-, </a:t>
            </a:r>
            <a:r>
              <a:rPr lang="nl-NL" dirty="0" err="1"/>
              <a:t>verkoopnummerings</a:t>
            </a:r>
            <a:r>
              <a:rPr lang="nl-NL" dirty="0"/>
              <a:t>- en </a:t>
            </a:r>
            <a:r>
              <a:rPr lang="nl-NL" dirty="0" err="1"/>
              <a:t>wishlistgraph</a:t>
            </a:r>
            <a:endParaRPr lang="nl-NL" dirty="0"/>
          </a:p>
          <a:p>
            <a:r>
              <a:rPr lang="nl-NL" dirty="0" err="1"/>
              <a:t>Favourites</a:t>
            </a:r>
            <a:r>
              <a:rPr lang="nl-NL" dirty="0"/>
              <a:t> functionaliteit</a:t>
            </a:r>
          </a:p>
          <a:p>
            <a:r>
              <a:rPr lang="nl-NL" dirty="0"/>
              <a:t>Totale nieuw uiterlijk aan de pagina</a:t>
            </a:r>
          </a:p>
          <a:p>
            <a:r>
              <a:rPr lang="nl-NL" dirty="0"/>
              <a:t>Cart functionaliteit</a:t>
            </a:r>
          </a:p>
          <a:p>
            <a:r>
              <a:rPr lang="nl-NL" dirty="0"/>
              <a:t>SQL-injectiepreventie</a:t>
            </a:r>
          </a:p>
          <a:p>
            <a:r>
              <a:rPr lang="nl-NL" dirty="0" err="1"/>
              <a:t>Caching</a:t>
            </a:r>
            <a:endParaRPr lang="nl-NL" dirty="0"/>
          </a:p>
          <a:p>
            <a:r>
              <a:rPr lang="nl-NL" dirty="0"/>
              <a:t>En nog meer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640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4611" y="647701"/>
            <a:ext cx="2211389" cy="323850"/>
          </a:xfrm>
        </p:spPr>
        <p:txBody>
          <a:bodyPr>
            <a:normAutofit fontScale="90000"/>
          </a:bodyPr>
          <a:lstStyle/>
          <a:p>
            <a:endParaRPr lang="en-GB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311" y="1443457"/>
            <a:ext cx="9192262" cy="5171690"/>
          </a:xfr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10" y="1443456"/>
            <a:ext cx="9192263" cy="5171690"/>
          </a:xfrm>
          <a:prstGeom prst="rect">
            <a:avLst/>
          </a:prstGeom>
        </p:spPr>
      </p:pic>
      <p:sp>
        <p:nvSpPr>
          <p:cNvPr id="6" name="Tekstvak 5"/>
          <p:cNvSpPr txBox="1"/>
          <p:nvPr/>
        </p:nvSpPr>
        <p:spPr>
          <a:xfrm>
            <a:off x="4876818" y="517238"/>
            <a:ext cx="5635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dirty="0"/>
              <a:t>Oude uiterlijk</a:t>
            </a:r>
            <a:endParaRPr lang="en-GB" sz="3200" dirty="0"/>
          </a:p>
        </p:txBody>
      </p:sp>
      <p:sp>
        <p:nvSpPr>
          <p:cNvPr id="7" name="Tekstvak 6"/>
          <p:cNvSpPr txBox="1"/>
          <p:nvPr/>
        </p:nvSpPr>
        <p:spPr>
          <a:xfrm>
            <a:off x="4876818" y="517238"/>
            <a:ext cx="3905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dirty="0"/>
              <a:t>Nieuwe uiterlijk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16127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714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428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0" y="377890"/>
            <a:ext cx="10018713" cy="1752599"/>
          </a:xfrm>
        </p:spPr>
        <p:txBody>
          <a:bodyPr/>
          <a:lstStyle/>
          <a:p>
            <a:r>
              <a:rPr lang="nl-NL" dirty="0"/>
              <a:t>Development tools</a:t>
            </a:r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491" y="2666999"/>
            <a:ext cx="9748349" cy="33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69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09" y="471195"/>
            <a:ext cx="10018713" cy="1752599"/>
          </a:xfrm>
        </p:spPr>
        <p:txBody>
          <a:bodyPr/>
          <a:lstStyle/>
          <a:p>
            <a:r>
              <a:rPr lang="nl-NL" dirty="0"/>
              <a:t>Live demo</a:t>
            </a:r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hlinkClick r:id="rId2"/>
              </a:rPr>
              <a:t>egois.me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789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0" y="255766"/>
            <a:ext cx="10018713" cy="1752599"/>
          </a:xfrm>
        </p:spPr>
        <p:txBody>
          <a:bodyPr/>
          <a:lstStyle/>
          <a:p>
            <a:r>
              <a:rPr lang="nl-NL" dirty="0"/>
              <a:t>Persoonlijke contributies</a:t>
            </a:r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84310" y="2438399"/>
            <a:ext cx="10018713" cy="3352801"/>
          </a:xfrm>
        </p:spPr>
        <p:txBody>
          <a:bodyPr/>
          <a:lstStyle/>
          <a:p>
            <a:r>
              <a:rPr lang="nl-NL" sz="2800" dirty="0"/>
              <a:t>Paul</a:t>
            </a:r>
          </a:p>
          <a:p>
            <a:r>
              <a:rPr lang="nl-NL" sz="2800" dirty="0"/>
              <a:t>Timo </a:t>
            </a:r>
          </a:p>
          <a:p>
            <a:r>
              <a:rPr lang="nl-NL" sz="2800" dirty="0"/>
              <a:t>Stef</a:t>
            </a:r>
          </a:p>
          <a:p>
            <a:r>
              <a:rPr lang="nl-NL" sz="2800" dirty="0"/>
              <a:t>Thom</a:t>
            </a:r>
          </a:p>
          <a:p>
            <a:r>
              <a:rPr lang="nl-NL" sz="2800" dirty="0"/>
              <a:t>Marcel</a:t>
            </a:r>
          </a:p>
          <a:p>
            <a:endParaRPr lang="en-GB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572" y="1895573"/>
            <a:ext cx="4996786" cy="468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2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0" y="502615"/>
            <a:ext cx="10018713" cy="1752599"/>
          </a:xfrm>
        </p:spPr>
        <p:txBody>
          <a:bodyPr/>
          <a:lstStyle/>
          <a:p>
            <a:r>
              <a:rPr lang="nl-NL" dirty="0"/>
              <a:t>Zijn er nog vragen?</a:t>
            </a:r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035" y="2666999"/>
            <a:ext cx="5511262" cy="353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8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EB8F22"/>
      </a:accent1>
      <a:accent2>
        <a:srgbClr val="CD4223"/>
      </a:accent2>
      <a:accent3>
        <a:srgbClr val="A89374"/>
      </a:accent3>
      <a:accent4>
        <a:srgbClr val="83AA67"/>
      </a:accent4>
      <a:accent5>
        <a:srgbClr val="4FA9C1"/>
      </a:accent5>
      <a:accent6>
        <a:srgbClr val="9390AF"/>
      </a:accent6>
      <a:hlink>
        <a:srgbClr val="EC7220"/>
      </a:hlink>
      <a:folHlink>
        <a:srgbClr val="F09355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EBEC8F79-A447-43FC-8E81-85E8468AF3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70</TotalTime>
  <Words>67</Words>
  <Application>Microsoft Office PowerPoint</Application>
  <PresentationFormat>Breedbeeld</PresentationFormat>
  <Paragraphs>28</Paragraphs>
  <Slides>9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2" baseType="lpstr">
      <vt:lpstr>Arial</vt:lpstr>
      <vt:lpstr>Corbel</vt:lpstr>
      <vt:lpstr>Parallax</vt:lpstr>
      <vt:lpstr>Eindpresentatie Project 5-6  Exotic Animal Trade </vt:lpstr>
      <vt:lpstr>Aanpassingen en toevoegingen  sinds laatste presentatie.</vt:lpstr>
      <vt:lpstr>PowerPoint-presentatie</vt:lpstr>
      <vt:lpstr>PowerPoint-presentatie</vt:lpstr>
      <vt:lpstr>PowerPoint-presentatie</vt:lpstr>
      <vt:lpstr>Development tools</vt:lpstr>
      <vt:lpstr>Live demo</vt:lpstr>
      <vt:lpstr>Persoonlijke contributies</vt:lpstr>
      <vt:lpstr>Zijn er nog vragen?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Einpresentatie Project 5-6  Exotic Animal Trade </dc:title>
  <dc:creator>Timo van Werkhoven</dc:creator>
  <cp:lastModifiedBy>Timo van Werkhoven</cp:lastModifiedBy>
  <cp:revision>20</cp:revision>
  <dcterms:created xsi:type="dcterms:W3CDTF">2017-01-30T13:46:25Z</dcterms:created>
  <dcterms:modified xsi:type="dcterms:W3CDTF">2017-01-31T07:15:18Z</dcterms:modified>
</cp:coreProperties>
</file>